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9"/>
  </p:notesMasterIdLst>
  <p:handoutMasterIdLst>
    <p:handoutMasterId r:id="rId10"/>
  </p:handoutMasterIdLst>
  <p:sldIdLst>
    <p:sldId id="256" r:id="rId2"/>
    <p:sldId id="258" r:id="rId3"/>
    <p:sldId id="265" r:id="rId4"/>
    <p:sldId id="266" r:id="rId5"/>
    <p:sldId id="267" r:id="rId6"/>
    <p:sldId id="268" r:id="rId7"/>
    <p:sldId id="269"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CA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8" autoAdjust="0"/>
    <p:restoredTop sz="84859" autoAdjust="0"/>
  </p:normalViewPr>
  <p:slideViewPr>
    <p:cSldViewPr>
      <p:cViewPr>
        <p:scale>
          <a:sx n="57" d="100"/>
          <a:sy n="57" d="100"/>
        </p:scale>
        <p:origin x="-1530" y="-294"/>
      </p:cViewPr>
      <p:guideLst>
        <p:guide orient="horz" pos="2160"/>
        <p:guide pos="2880"/>
      </p:guideLst>
    </p:cSldViewPr>
  </p:slideViewPr>
  <p:outlineViewPr>
    <p:cViewPr>
      <p:scale>
        <a:sx n="33" d="100"/>
        <a:sy n="33" d="100"/>
      </p:scale>
      <p:origin x="6" y="252"/>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6" d="100"/>
          <a:sy n="56" d="100"/>
        </p:scale>
        <p:origin x="-2886" y="-10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6E40244-0851-4D18-B7C7-647FD68749C8}" type="datetimeFigureOut">
              <a:rPr lang="en-US" smtClean="0"/>
              <a:pPr/>
              <a:t>3/24/2010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D7D859B-1260-464D-80ED-1F2D436E2FFE}"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DFFE43D-9E61-436B-B345-8355DC3CE15C}" type="datetimeFigureOut">
              <a:rPr lang="en-US" smtClean="0"/>
              <a:pPr/>
              <a:t>3/24/2010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AB125F4-A857-482B-B88F-5BFB9C65E179}"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32A6B0AC-FA13-4749-8DDC-C8ED94A0A1ED}" type="datetimeFigureOut">
              <a:rPr lang="en-US" smtClean="0"/>
              <a:pPr/>
              <a:t>3/24/2010</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51E2DCEF-037D-4657-A5A8-D5FE50652504}"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2A6B0AC-FA13-4749-8DDC-C8ED94A0A1ED}" type="datetimeFigureOut">
              <a:rPr lang="en-US" smtClean="0"/>
              <a:pPr/>
              <a:t>3/24/2010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E2DCEF-037D-4657-A5A8-D5FE5065250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2A6B0AC-FA13-4749-8DDC-C8ED94A0A1ED}" type="datetimeFigureOut">
              <a:rPr lang="en-US" smtClean="0"/>
              <a:pPr/>
              <a:t>3/24/2010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E2DCEF-037D-4657-A5A8-D5FE5065250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2A6B0AC-FA13-4749-8DDC-C8ED94A0A1ED}" type="datetimeFigureOut">
              <a:rPr lang="en-US" smtClean="0"/>
              <a:pPr/>
              <a:t>3/24/2010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E2DCEF-037D-4657-A5A8-D5FE5065250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32A6B0AC-FA13-4749-8DDC-C8ED94A0A1ED}" type="datetimeFigureOut">
              <a:rPr lang="en-US" smtClean="0"/>
              <a:pPr/>
              <a:t>3/24/2010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E2DCEF-037D-4657-A5A8-D5FE50652504}"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2A6B0AC-FA13-4749-8DDC-C8ED94A0A1ED}" type="datetimeFigureOut">
              <a:rPr lang="en-US" smtClean="0"/>
              <a:pPr/>
              <a:t>3/24/2010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1E2DCEF-037D-4657-A5A8-D5FE5065250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32A6B0AC-FA13-4749-8DDC-C8ED94A0A1ED}" type="datetimeFigureOut">
              <a:rPr lang="en-US" smtClean="0"/>
              <a:pPr/>
              <a:t>3/24/2010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1E2DCEF-037D-4657-A5A8-D5FE5065250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32A6B0AC-FA13-4749-8DDC-C8ED94A0A1ED}" type="datetimeFigureOut">
              <a:rPr lang="en-US" smtClean="0"/>
              <a:pPr/>
              <a:t>3/24/2010</a:t>
            </a:fld>
            <a:endParaRPr lang="en-US"/>
          </a:p>
        </p:txBody>
      </p:sp>
      <p:sp>
        <p:nvSpPr>
          <p:cNvPr id="8" name="Slide Number Placeholder 7"/>
          <p:cNvSpPr>
            <a:spLocks noGrp="1"/>
          </p:cNvSpPr>
          <p:nvPr>
            <p:ph type="sldNum" sz="quarter" idx="11"/>
          </p:nvPr>
        </p:nvSpPr>
        <p:spPr/>
        <p:txBody>
          <a:bodyPr/>
          <a:lstStyle/>
          <a:p>
            <a:fld id="{51E2DCEF-037D-4657-A5A8-D5FE50652504}" type="slidenum">
              <a:rPr lang="en-US" smtClean="0"/>
              <a:pPr/>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2A6B0AC-FA13-4749-8DDC-C8ED94A0A1ED}" type="datetimeFigureOut">
              <a:rPr lang="en-US" smtClean="0"/>
              <a:pPr/>
              <a:t>3/24/2010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1E2DCEF-037D-4657-A5A8-D5FE5065250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2A6B0AC-FA13-4749-8DDC-C8ED94A0A1ED}" type="datetimeFigureOut">
              <a:rPr lang="en-US" smtClean="0"/>
              <a:pPr/>
              <a:t>3/24/2010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156448" y="6422064"/>
            <a:ext cx="762000" cy="365125"/>
          </a:xfrm>
        </p:spPr>
        <p:txBody>
          <a:bodyPr/>
          <a:lstStyle/>
          <a:p>
            <a:fld id="{51E2DCEF-037D-4657-A5A8-D5FE5065250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fld id="{32A6B0AC-FA13-4749-8DDC-C8ED94A0A1ED}" type="datetimeFigureOut">
              <a:rPr lang="en-US" smtClean="0"/>
              <a:pPr/>
              <a:t>3/24/2010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1E2DCEF-037D-4657-A5A8-D5FE50652504}"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32A6B0AC-FA13-4749-8DDC-C8ED94A0A1ED}" type="datetimeFigureOut">
              <a:rPr lang="en-US" smtClean="0"/>
              <a:pPr/>
              <a:t>3/24/2010</a:t>
            </a:fld>
            <a:endParaRPr lang="en-US"/>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n-US"/>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51E2DCEF-037D-4657-A5A8-D5FE50652504}"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endParaRPr lang="en-US" dirty="0"/>
          </a:p>
        </p:txBody>
      </p:sp>
      <p:pic>
        <p:nvPicPr>
          <p:cNvPr id="5" name="Picture 4" descr="global-warming.jpg"/>
          <p:cNvPicPr>
            <a:picLocks noChangeAspect="1"/>
          </p:cNvPicPr>
          <p:nvPr/>
        </p:nvPicPr>
        <p:blipFill>
          <a:blip r:embed="rId2" cstate="print"/>
          <a:stretch>
            <a:fillRect/>
          </a:stretch>
        </p:blipFill>
        <p:spPr>
          <a:xfrm>
            <a:off x="762000" y="1447800"/>
            <a:ext cx="7162800" cy="464255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 name="Rectangle 5"/>
          <p:cNvSpPr/>
          <p:nvPr/>
        </p:nvSpPr>
        <p:spPr>
          <a:xfrm>
            <a:off x="24125" y="0"/>
            <a:ext cx="9119875" cy="1446550"/>
          </a:xfrm>
          <a:prstGeom prst="rect">
            <a:avLst/>
          </a:prstGeom>
          <a:noFill/>
        </p:spPr>
        <p:txBody>
          <a:bodyPr wrap="square" lIns="91440" tIns="45720" rIns="91440" bIns="45720">
            <a:spAutoFit/>
          </a:bodyPr>
          <a:lstStyle/>
          <a:p>
            <a:pPr algn="ctr"/>
            <a:r>
              <a:rPr lang="en-US" sz="4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I</a:t>
            </a:r>
            <a:r>
              <a:rPr lang="en-US" sz="4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mn-lt"/>
              </a:rPr>
              <a:t>s the global warming natural or unusual?</a:t>
            </a:r>
            <a:endParaRPr lang="en-US" sz="4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Tree>
  </p:cSld>
  <p:clrMapOvr>
    <a:masterClrMapping/>
  </p:clrMapOvr>
  <p:transition>
    <p:pull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Font typeface="Wingdings" pitchFamily="2" charset="2"/>
              <a:buChar char="v"/>
            </a:pPr>
            <a:r>
              <a:rPr lang="en-US" dirty="0" smtClean="0"/>
              <a:t>Scientists and local people have different opinions about whether the current global warming is natural or unusual. Some believe that it is part of the Earth's natural cycle of warming and cooling. </a:t>
            </a:r>
          </a:p>
          <a:p>
            <a:pPr>
              <a:buFont typeface="Wingdings" pitchFamily="2" charset="2"/>
              <a:buChar char="v"/>
            </a:pPr>
            <a:r>
              <a:rPr lang="en-US" dirty="0" smtClean="0"/>
              <a:t>However most believe that what we are now experiencing is unusual and has been caused by human activities. </a:t>
            </a:r>
            <a:endParaRPr lang="en-US" dirty="0"/>
          </a:p>
        </p:txBody>
      </p:sp>
      <p:sp>
        <p:nvSpPr>
          <p:cNvPr id="5" name="Rectangle 4"/>
          <p:cNvSpPr/>
          <p:nvPr/>
        </p:nvSpPr>
        <p:spPr>
          <a:xfrm>
            <a:off x="-14276" y="228600"/>
            <a:ext cx="9158276" cy="1446550"/>
          </a:xfrm>
          <a:prstGeom prst="rect">
            <a:avLst/>
          </a:prstGeom>
          <a:noFill/>
        </p:spPr>
        <p:txBody>
          <a:bodyPr wrap="square" lIns="91440" tIns="45720" rIns="91440" bIns="45720">
            <a:spAutoFit/>
          </a:bodyPr>
          <a:lstStyle/>
          <a:p>
            <a:pPr algn="ctr"/>
            <a:r>
              <a:rPr lang="en-US" sz="4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Is global warming natural or unusual? </a:t>
            </a:r>
            <a:endParaRPr lang="en-US" sz="4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Tree>
  </p:cSld>
  <p:clrMapOvr>
    <a:masterClrMapping/>
  </p:clrMapOvr>
  <p:transition>
    <p:split dir="in"/>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828800"/>
            <a:ext cx="7467600" cy="4297363"/>
          </a:xfrm>
        </p:spPr>
        <p:txBody>
          <a:bodyPr>
            <a:normAutofit fontScale="77500" lnSpcReduction="20000"/>
          </a:bodyPr>
          <a:lstStyle/>
          <a:p>
            <a:pPr>
              <a:buFont typeface="Wingdings" pitchFamily="2" charset="2"/>
              <a:buChar char="v"/>
            </a:pPr>
            <a:r>
              <a:rPr lang="en-US" dirty="0" smtClean="0"/>
              <a:t>Some scientists have suggested global warming is due to a natural 1,500-year cycle ,Global warming is a natural event and the effects are not all bad</a:t>
            </a:r>
          </a:p>
          <a:p>
            <a:pPr>
              <a:buFont typeface="Wingdings" pitchFamily="2" charset="2"/>
              <a:buChar char="v"/>
            </a:pPr>
            <a:r>
              <a:rPr lang="en-US" dirty="0" smtClean="0"/>
              <a:t> Climate change is much more likely to be part of a cycle of warming and cooling that has happened regularly every 1,500 years for the last million years, they say.</a:t>
            </a:r>
          </a:p>
          <a:p>
            <a:pPr>
              <a:buFont typeface="Wingdings" pitchFamily="2" charset="2"/>
              <a:buChar char="v"/>
            </a:pPr>
            <a:r>
              <a:rPr lang="en-US" dirty="0" smtClean="0"/>
              <a:t>And the doom and gloom merchants, who point to the threat to the polar bear from the melting North Pole, are wrong, the authors say.</a:t>
            </a:r>
          </a:p>
          <a:p>
            <a:pPr>
              <a:buFont typeface="Wingdings" pitchFamily="2" charset="2"/>
              <a:buChar char="v"/>
            </a:pPr>
            <a:r>
              <a:rPr lang="en-US" dirty="0" smtClean="0"/>
              <a:t>Even if our climate is changing, it is not all bad, they suggest, because past cold periods have killed twice as many people as warm periods</a:t>
            </a:r>
            <a:br>
              <a:rPr lang="en-US" dirty="0" smtClean="0"/>
            </a:br>
            <a:endParaRPr lang="en-US" dirty="0" smtClean="0"/>
          </a:p>
          <a:p>
            <a:pPr>
              <a:buFont typeface="Wingdings" pitchFamily="2" charset="2"/>
              <a:buChar char="v"/>
            </a:pPr>
            <a:endParaRPr lang="en-US" dirty="0"/>
          </a:p>
        </p:txBody>
      </p:sp>
      <p:sp>
        <p:nvSpPr>
          <p:cNvPr id="4" name="Rectangle 3"/>
          <p:cNvSpPr/>
          <p:nvPr/>
        </p:nvSpPr>
        <p:spPr>
          <a:xfrm>
            <a:off x="990600" y="533400"/>
            <a:ext cx="6553200" cy="923330"/>
          </a:xfrm>
          <a:prstGeom prst="rect">
            <a:avLst/>
          </a:prstGeom>
          <a:noFill/>
        </p:spPr>
        <p:txBody>
          <a:bodyPr wrap="square" lIns="91440" tIns="45720" rIns="91440" bIns="45720">
            <a:spAutoFit/>
          </a:bodyPr>
          <a:lstStyle/>
          <a:p>
            <a:pPr algn="ctr"/>
            <a:r>
              <a:rPr lang="en-US" sz="5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outerShdw blurRad="38100" dist="38100" dir="2700000" algn="tl">
                    <a:srgbClr val="000000">
                      <a:alpha val="43137"/>
                    </a:srgbClr>
                  </a:outerShdw>
                </a:effectLst>
              </a:rPr>
              <a:t>Is N</a:t>
            </a:r>
            <a:r>
              <a:rPr lang="en-US"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outerShdw blurRad="38100" dist="38100" dir="2700000" algn="tl">
                    <a:srgbClr val="000000">
                      <a:alpha val="43137"/>
                    </a:srgbClr>
                  </a:outerShdw>
                </a:effectLst>
              </a:rPr>
              <a:t>atural</a:t>
            </a:r>
            <a:endParaRPr lang="en-U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outerShdw blurRad="38100" dist="38100" dir="2700000" algn="tl">
                  <a:srgbClr val="000000">
                    <a:alpha val="43137"/>
                  </a:srgbClr>
                </a:outerShdw>
              </a:effectLst>
            </a:endParaRPr>
          </a:p>
        </p:txBody>
      </p:sp>
    </p:spTree>
  </p:cSld>
  <p:clrMapOvr>
    <a:masterClrMapping/>
  </p:clrMapOvr>
  <p:transition>
    <p:cover dir="l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20000"/>
          </a:bodyPr>
          <a:lstStyle/>
          <a:p>
            <a:pPr>
              <a:buFont typeface="Wingdings" pitchFamily="2" charset="2"/>
              <a:buChar char="v"/>
            </a:pPr>
            <a:r>
              <a:rPr lang="en-US" dirty="0" smtClean="0"/>
              <a:t>Fossil fuel use, agriculture, and land-use change are fundamentally affecting the systems on our planet</a:t>
            </a:r>
          </a:p>
          <a:p>
            <a:pPr>
              <a:buFont typeface="Wingdings" pitchFamily="2" charset="2"/>
              <a:buChar char="v"/>
            </a:pPr>
            <a:r>
              <a:rPr lang="en-US" dirty="0" smtClean="0"/>
              <a:t>The burning of coal, oil, and natural gas, as well as deforestation and various agricultural and industrial practices, are altering the composition of the atmosphere and contributing to climate change. These human activities have led to increased atmospheric concentrations of a number of greenhouse gases, including carbon dioxide, methane, nitrous oxide, chlorofluorocarbons, and ozone in the lower part of the atmosphere </a:t>
            </a:r>
          </a:p>
          <a:p>
            <a:pPr>
              <a:buFont typeface="Wingdings" pitchFamily="2" charset="2"/>
              <a:buChar char="v"/>
            </a:pPr>
            <a:endParaRPr lang="en-US" dirty="0"/>
          </a:p>
        </p:txBody>
      </p:sp>
      <p:sp>
        <p:nvSpPr>
          <p:cNvPr id="4" name="Rectangle 3"/>
          <p:cNvSpPr/>
          <p:nvPr/>
        </p:nvSpPr>
        <p:spPr>
          <a:xfrm>
            <a:off x="2299729" y="381000"/>
            <a:ext cx="3993401" cy="923330"/>
          </a:xfrm>
          <a:prstGeom prst="rect">
            <a:avLst/>
          </a:prstGeom>
          <a:noFill/>
        </p:spPr>
        <p:txBody>
          <a:bodyPr wrap="none" lIns="91440" tIns="45720" rIns="91440" bIns="45720">
            <a:spAutoFit/>
          </a:bodyPr>
          <a:lstStyle/>
          <a:p>
            <a:pPr algn="ctr"/>
            <a:r>
              <a:rPr lang="en-US"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Is unusual</a:t>
            </a:r>
            <a:endParaRPr lang="en-U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Tree>
  </p:cSld>
  <p:clrMapOvr>
    <a:masterClrMapping/>
  </p:clrMapOvr>
  <p:transition>
    <p:checke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a:buFont typeface="Wingdings" pitchFamily="2" charset="2"/>
              <a:buChar char="v"/>
            </a:pPr>
            <a:r>
              <a:rPr lang="en-US" dirty="0" smtClean="0"/>
              <a:t>Opinions from other people:</a:t>
            </a:r>
          </a:p>
          <a:p>
            <a:pPr>
              <a:buFontTx/>
              <a:buChar char="-"/>
            </a:pPr>
            <a:r>
              <a:rPr lang="en-US" dirty="0" smtClean="0"/>
              <a:t>Yes I </a:t>
            </a:r>
            <a:r>
              <a:rPr lang="en-US" dirty="0" smtClean="0"/>
              <a:t>believe that it is part of the Earth's natural cycle of warming and cooling.</a:t>
            </a:r>
          </a:p>
          <a:p>
            <a:pPr>
              <a:buFontTx/>
              <a:buChar char="-"/>
            </a:pPr>
            <a:r>
              <a:rPr lang="en-US" dirty="0" smtClean="0"/>
              <a:t>Maybe yeah I </a:t>
            </a:r>
            <a:r>
              <a:rPr lang="en-US" dirty="0" smtClean="0"/>
              <a:t>think is because the world is going to end.</a:t>
            </a:r>
          </a:p>
          <a:p>
            <a:pPr>
              <a:buFontTx/>
              <a:buChar char="-"/>
            </a:pPr>
            <a:r>
              <a:rPr lang="en-US" dirty="0" smtClean="0"/>
              <a:t>Well , I believe that it is fault of the sun because the sun is heating </a:t>
            </a:r>
            <a:r>
              <a:rPr lang="en-US" dirty="0" smtClean="0"/>
              <a:t>up, </a:t>
            </a:r>
            <a:r>
              <a:rPr lang="en-US" dirty="0" smtClean="0"/>
              <a:t>I don’t know…</a:t>
            </a:r>
          </a:p>
          <a:p>
            <a:pPr>
              <a:buFontTx/>
              <a:buChar char="-"/>
            </a:pPr>
            <a:r>
              <a:rPr lang="en-US" dirty="0" smtClean="0"/>
              <a:t>I don’t know man we going to die</a:t>
            </a:r>
          </a:p>
          <a:p>
            <a:pPr>
              <a:buFontTx/>
              <a:buChar char="-"/>
            </a:pPr>
            <a:endParaRPr lang="en-US" dirty="0" smtClean="0"/>
          </a:p>
          <a:p>
            <a:pPr>
              <a:buFontTx/>
              <a:buChar char="-"/>
            </a:pPr>
            <a:endParaRPr lang="en-US" dirty="0"/>
          </a:p>
        </p:txBody>
      </p:sp>
      <p:sp>
        <p:nvSpPr>
          <p:cNvPr id="5" name="Rectangle 4"/>
          <p:cNvSpPr/>
          <p:nvPr/>
        </p:nvSpPr>
        <p:spPr>
          <a:xfrm>
            <a:off x="-1" y="0"/>
            <a:ext cx="9144001" cy="1446550"/>
          </a:xfrm>
          <a:prstGeom prst="rect">
            <a:avLst/>
          </a:prstGeom>
          <a:noFill/>
        </p:spPr>
        <p:txBody>
          <a:bodyPr wrap="square" lIns="91440" tIns="45720" rIns="91440" bIns="45720">
            <a:spAutoFit/>
          </a:bodyPr>
          <a:lstStyle/>
          <a:p>
            <a:pPr algn="ctr"/>
            <a:r>
              <a:rPr lang="en-US" sz="4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You think that the global warming is natural?</a:t>
            </a:r>
            <a:endParaRPr lang="en-US" sz="4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Tree>
  </p:cSld>
  <p:clrMapOvr>
    <a:masterClrMapping/>
  </p:clrMapOvr>
  <p:transition>
    <p:dissolv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Font typeface="Wingdings" pitchFamily="2" charset="2"/>
              <a:buChar char="v"/>
            </a:pPr>
            <a:r>
              <a:rPr lang="en-US" dirty="0" smtClean="0"/>
              <a:t>Opinions from local people:</a:t>
            </a:r>
          </a:p>
          <a:p>
            <a:pPr>
              <a:buFontTx/>
              <a:buChar char="-"/>
            </a:pPr>
            <a:r>
              <a:rPr lang="en-US" dirty="0" smtClean="0"/>
              <a:t>well, I think is caused by human activities .</a:t>
            </a:r>
          </a:p>
          <a:p>
            <a:pPr>
              <a:buFontTx/>
              <a:buChar char="-"/>
            </a:pPr>
            <a:r>
              <a:rPr lang="en-US" dirty="0" smtClean="0"/>
              <a:t>Yes is unusual because the smoke of the factories or cars est. affect the </a:t>
            </a:r>
            <a:r>
              <a:rPr lang="en-US" dirty="0" smtClean="0"/>
              <a:t>atmosphere, </a:t>
            </a:r>
            <a:r>
              <a:rPr lang="en-US" dirty="0" smtClean="0"/>
              <a:t>I think.</a:t>
            </a:r>
          </a:p>
          <a:p>
            <a:pPr>
              <a:buFontTx/>
              <a:buChar char="-"/>
            </a:pPr>
            <a:r>
              <a:rPr lang="en-US" dirty="0" smtClean="0"/>
              <a:t>I don’t know I think is caused by human activities </a:t>
            </a:r>
            <a:endParaRPr lang="en-US" dirty="0"/>
          </a:p>
        </p:txBody>
      </p:sp>
      <p:sp>
        <p:nvSpPr>
          <p:cNvPr id="4" name="Rectangle 3"/>
          <p:cNvSpPr/>
          <p:nvPr/>
        </p:nvSpPr>
        <p:spPr>
          <a:xfrm>
            <a:off x="-228600" y="0"/>
            <a:ext cx="9682612" cy="1446550"/>
          </a:xfrm>
          <a:prstGeom prst="rect">
            <a:avLst/>
          </a:prstGeom>
          <a:noFill/>
        </p:spPr>
        <p:txBody>
          <a:bodyPr wrap="square" lIns="91440" tIns="45720" rIns="91440" bIns="45720">
            <a:spAutoFit/>
          </a:bodyPr>
          <a:lstStyle/>
          <a:p>
            <a:pPr algn="ctr"/>
            <a:r>
              <a:rPr lang="en-US" sz="4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You think that the global warming is unusual?</a:t>
            </a:r>
            <a:endParaRPr lang="en-US" sz="4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Tree>
  </p:cSld>
  <p:clrMapOvr>
    <a:masterClrMapping/>
  </p:clrMapOvr>
  <p:transition>
    <p:cut thruBlk="1"/>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133600"/>
            <a:ext cx="7467600" cy="4525963"/>
          </a:xfrm>
        </p:spPr>
        <p:txBody>
          <a:bodyPr/>
          <a:lstStyle/>
          <a:p>
            <a:pPr>
              <a:buFont typeface="Wingdings" pitchFamily="2" charset="2"/>
              <a:buChar char="v"/>
            </a:pPr>
            <a:r>
              <a:rPr lang="en-US" dirty="0" smtClean="0"/>
              <a:t>Opinions from local people:</a:t>
            </a:r>
          </a:p>
          <a:p>
            <a:pPr>
              <a:buFontTx/>
              <a:buChar char="-"/>
            </a:pPr>
            <a:r>
              <a:rPr lang="en-US" dirty="0" smtClean="0"/>
              <a:t>I think is both because is a natural cycle of warming and cooling but human activities is putting it worst.</a:t>
            </a:r>
          </a:p>
          <a:p>
            <a:pPr>
              <a:buFontTx/>
              <a:buChar char="-"/>
            </a:pPr>
            <a:r>
              <a:rPr lang="en-US" dirty="0" smtClean="0"/>
              <a:t>It is both because this have to happen but we making this global warming worst </a:t>
            </a:r>
            <a:r>
              <a:rPr lang="en-US" dirty="0" smtClean="0"/>
              <a:t>then </a:t>
            </a:r>
            <a:r>
              <a:rPr lang="en-US" dirty="0" smtClean="0"/>
              <a:t>it is.   </a:t>
            </a:r>
            <a:endParaRPr lang="en-US" dirty="0"/>
          </a:p>
        </p:txBody>
      </p:sp>
      <p:sp>
        <p:nvSpPr>
          <p:cNvPr id="4" name="Rectangle 3"/>
          <p:cNvSpPr/>
          <p:nvPr/>
        </p:nvSpPr>
        <p:spPr>
          <a:xfrm>
            <a:off x="0" y="0"/>
            <a:ext cx="9097010" cy="2123658"/>
          </a:xfrm>
          <a:prstGeom prst="rect">
            <a:avLst/>
          </a:prstGeom>
          <a:noFill/>
        </p:spPr>
        <p:txBody>
          <a:bodyPr wrap="square" lIns="91440" tIns="45720" rIns="91440" bIns="45720">
            <a:spAutoFit/>
          </a:bodyPr>
          <a:lstStyle/>
          <a:p>
            <a:pPr algn="ctr"/>
            <a:r>
              <a:rPr lang="en-US" sz="4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outerShdw blurRad="38100" dist="38100" dir="2700000" algn="tl">
                    <a:srgbClr val="000000">
                      <a:alpha val="43137"/>
                    </a:srgbClr>
                  </a:outerShdw>
                </a:effectLst>
              </a:rPr>
              <a:t>You think that the global warming is natural but at the same time is unusual?</a:t>
            </a:r>
            <a:endParaRPr lang="en-US" sz="4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outerShdw blurRad="38100" dist="38100" dir="2700000" algn="tl">
                  <a:srgbClr val="000000">
                    <a:alpha val="43137"/>
                  </a:srgbClr>
                </a:outerShdw>
              </a:effectLst>
            </a:endParaRPr>
          </a:p>
        </p:txBody>
      </p:sp>
    </p:spTree>
  </p:cSld>
  <p:clrMapOvr>
    <a:masterClrMapping/>
  </p:clrMapOvr>
  <p:transition>
    <p:randomBa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echnic">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1877</TotalTime>
  <Words>467</Words>
  <Application>Microsoft Office PowerPoint</Application>
  <PresentationFormat>On-screen Show (4:3)</PresentationFormat>
  <Paragraphs>27</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Technic</vt:lpstr>
      <vt:lpstr>Slide 1</vt:lpstr>
      <vt:lpstr>Slide 2</vt:lpstr>
      <vt:lpstr>Slide 3</vt:lpstr>
      <vt:lpstr>Slide 4</vt:lpstr>
      <vt:lpstr>Slide 5</vt:lpstr>
      <vt:lpstr>Slide 6</vt:lpstr>
      <vt:lpstr>Slide 7</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Global Warming</dc:title>
  <dc:creator>robert</dc:creator>
  <cp:lastModifiedBy>Hazleton Area School District</cp:lastModifiedBy>
  <cp:revision>131</cp:revision>
  <dcterms:created xsi:type="dcterms:W3CDTF">2010-03-21T06:47:57Z</dcterms:created>
  <dcterms:modified xsi:type="dcterms:W3CDTF">2010-03-24T13:08:30Z</dcterms:modified>
</cp:coreProperties>
</file>